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84" r:id="rId4"/>
    <p:sldId id="258" r:id="rId5"/>
    <p:sldId id="264" r:id="rId6"/>
    <p:sldId id="259" r:id="rId7"/>
    <p:sldId id="267" r:id="rId8"/>
    <p:sldId id="285" r:id="rId9"/>
    <p:sldId id="268" r:id="rId10"/>
    <p:sldId id="269" r:id="rId11"/>
    <p:sldId id="260" r:id="rId12"/>
    <p:sldId id="262" r:id="rId13"/>
    <p:sldId id="263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Raleway Medium" pitchFamily="2" charset="0"/>
      <p:regular r:id="rId38"/>
    </p:embeddedFont>
    <p:embeddedFont>
      <p:font typeface="Raleway Semi-Bold" panose="020B0604020202020204" charset="0"/>
      <p:regular r:id="rId39"/>
    </p:embeddedFont>
    <p:embeddedFont>
      <p:font typeface="Wingdings 3" panose="05040102010807070707" pitchFamily="18" charset="2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7FBBC-572B-4465-B964-6781BD1D84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1EBF65-4788-4DEE-ADAF-F3EB5B8507C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600" dirty="0"/>
            <a:t>Data</a:t>
          </a:r>
          <a:r>
            <a:rPr lang="en-US" sz="3600" baseline="0" dirty="0"/>
            <a:t> Cleaning </a:t>
          </a:r>
          <a:endParaRPr lang="en-US" sz="3600" dirty="0"/>
        </a:p>
      </dgm:t>
    </dgm:pt>
    <dgm:pt modelId="{45D8EB3A-85AC-4BFD-85A0-B43DEA3E38AD}" type="parTrans" cxnId="{80E566D8-7ECE-40EF-9518-CEE24D3C44F7}">
      <dgm:prSet/>
      <dgm:spPr/>
      <dgm:t>
        <a:bodyPr/>
        <a:lstStyle/>
        <a:p>
          <a:endParaRPr lang="en-US"/>
        </a:p>
      </dgm:t>
    </dgm:pt>
    <dgm:pt modelId="{995436D5-10BC-4C35-8E70-9B334C3A2822}" type="sibTrans" cxnId="{80E566D8-7ECE-40EF-9518-CEE24D3C44F7}">
      <dgm:prSet/>
      <dgm:spPr/>
      <dgm:t>
        <a:bodyPr/>
        <a:lstStyle/>
        <a:p>
          <a:endParaRPr lang="en-US"/>
        </a:p>
      </dgm:t>
    </dgm:pt>
    <dgm:pt modelId="{52C71CBD-CECC-4ABF-B114-E7448BE4903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dirty="0"/>
            <a:t>Data insertion and retrieval</a:t>
          </a:r>
        </a:p>
      </dgm:t>
    </dgm:pt>
    <dgm:pt modelId="{1413374E-518E-4FAC-BBF4-87B4BF2DC08A}" type="parTrans" cxnId="{10E7746E-9122-49F1-920A-C5C836512D37}">
      <dgm:prSet/>
      <dgm:spPr/>
      <dgm:t>
        <a:bodyPr/>
        <a:lstStyle/>
        <a:p>
          <a:endParaRPr lang="en-US"/>
        </a:p>
      </dgm:t>
    </dgm:pt>
    <dgm:pt modelId="{0F5826A6-BB36-470E-BD2F-D1B29E97E8E9}" type="sibTrans" cxnId="{10E7746E-9122-49F1-920A-C5C836512D37}">
      <dgm:prSet/>
      <dgm:spPr/>
      <dgm:t>
        <a:bodyPr/>
        <a:lstStyle/>
        <a:p>
          <a:endParaRPr lang="en-US"/>
        </a:p>
      </dgm:t>
    </dgm:pt>
    <dgm:pt modelId="{0F168FD0-77C5-4CA1-A624-4E00EBB1AE7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600" dirty="0"/>
            <a:t>Data analysis and Visualization </a:t>
          </a:r>
        </a:p>
      </dgm:t>
    </dgm:pt>
    <dgm:pt modelId="{1BF06641-614B-4F17-B99C-6A5A76C510E6}" type="parTrans" cxnId="{63F8D1C3-C6A0-4916-A972-1A45DE4A33EA}">
      <dgm:prSet/>
      <dgm:spPr/>
      <dgm:t>
        <a:bodyPr/>
        <a:lstStyle/>
        <a:p>
          <a:endParaRPr lang="en-US"/>
        </a:p>
      </dgm:t>
    </dgm:pt>
    <dgm:pt modelId="{32CE5D47-E8C5-4B81-A9C3-3C5B67D751A0}" type="sibTrans" cxnId="{63F8D1C3-C6A0-4916-A972-1A45DE4A33EA}">
      <dgm:prSet/>
      <dgm:spPr/>
      <dgm:t>
        <a:bodyPr/>
        <a:lstStyle/>
        <a:p>
          <a:endParaRPr lang="en-US"/>
        </a:p>
      </dgm:t>
    </dgm:pt>
    <dgm:pt modelId="{0D27812A-150C-4238-980E-1151C21F28B7}" type="pres">
      <dgm:prSet presAssocID="{7F07FBBC-572B-4465-B964-6781BD1D84CF}" presName="root" presStyleCnt="0">
        <dgm:presLayoutVars>
          <dgm:dir/>
          <dgm:resizeHandles val="exact"/>
        </dgm:presLayoutVars>
      </dgm:prSet>
      <dgm:spPr/>
    </dgm:pt>
    <dgm:pt modelId="{2F976F1B-44A4-41F0-9758-C23694598AA8}" type="pres">
      <dgm:prSet presAssocID="{C01EBF65-4788-4DEE-ADAF-F3EB5B8507C9}" presName="compNode" presStyleCnt="0"/>
      <dgm:spPr/>
    </dgm:pt>
    <dgm:pt modelId="{E139D57F-10F3-4E23-8322-68B137986547}" type="pres">
      <dgm:prSet presAssocID="{C01EBF65-4788-4DEE-ADAF-F3EB5B8507C9}" presName="iconBgRect" presStyleLbl="bgShp" presStyleIdx="0" presStyleCnt="3"/>
      <dgm:spPr>
        <a:prstGeom prst="roundRect">
          <a:avLst/>
        </a:prstGeom>
      </dgm:spPr>
    </dgm:pt>
    <dgm:pt modelId="{33A82AAC-69F7-4D14-85F2-8E2430A6883B}" type="pres">
      <dgm:prSet presAssocID="{C01EBF65-4788-4DEE-ADAF-F3EB5B8507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EE5EFA26-1E36-429B-8552-9855C3C92C1E}" type="pres">
      <dgm:prSet presAssocID="{C01EBF65-4788-4DEE-ADAF-F3EB5B8507C9}" presName="spaceRect" presStyleCnt="0"/>
      <dgm:spPr/>
    </dgm:pt>
    <dgm:pt modelId="{876834E1-2216-48C4-8A7A-829D684CC26B}" type="pres">
      <dgm:prSet presAssocID="{C01EBF65-4788-4DEE-ADAF-F3EB5B8507C9}" presName="textRect" presStyleLbl="revTx" presStyleIdx="0" presStyleCnt="3">
        <dgm:presLayoutVars>
          <dgm:chMax val="1"/>
          <dgm:chPref val="1"/>
        </dgm:presLayoutVars>
      </dgm:prSet>
      <dgm:spPr/>
    </dgm:pt>
    <dgm:pt modelId="{E61BFA6B-7D56-4481-A2B3-E6BA055BE49E}" type="pres">
      <dgm:prSet presAssocID="{995436D5-10BC-4C35-8E70-9B334C3A2822}" presName="sibTrans" presStyleCnt="0"/>
      <dgm:spPr/>
    </dgm:pt>
    <dgm:pt modelId="{A345629B-85D0-44EC-B4D2-86902EF13557}" type="pres">
      <dgm:prSet presAssocID="{52C71CBD-CECC-4ABF-B114-E7448BE49034}" presName="compNode" presStyleCnt="0"/>
      <dgm:spPr/>
    </dgm:pt>
    <dgm:pt modelId="{2A017BFA-BEE4-4E30-A90C-E2F1809CF2F5}" type="pres">
      <dgm:prSet presAssocID="{52C71CBD-CECC-4ABF-B114-E7448BE49034}" presName="iconBgRect" presStyleLbl="bgShp" presStyleIdx="1" presStyleCnt="3"/>
      <dgm:spPr>
        <a:prstGeom prst="roundRect">
          <a:avLst/>
        </a:prstGeom>
      </dgm:spPr>
    </dgm:pt>
    <dgm:pt modelId="{FCBE59C1-6C70-4D7D-8C31-6338157315E6}" type="pres">
      <dgm:prSet presAssocID="{52C71CBD-CECC-4ABF-B114-E7448BE49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2878131E-EF2F-4650-9F09-91DC8E138023}" type="pres">
      <dgm:prSet presAssocID="{52C71CBD-CECC-4ABF-B114-E7448BE49034}" presName="spaceRect" presStyleCnt="0"/>
      <dgm:spPr/>
    </dgm:pt>
    <dgm:pt modelId="{37B8D4C0-CB05-4631-884C-1919BD6A45A4}" type="pres">
      <dgm:prSet presAssocID="{52C71CBD-CECC-4ABF-B114-E7448BE49034}" presName="textRect" presStyleLbl="revTx" presStyleIdx="1" presStyleCnt="3">
        <dgm:presLayoutVars>
          <dgm:chMax val="1"/>
          <dgm:chPref val="1"/>
        </dgm:presLayoutVars>
      </dgm:prSet>
      <dgm:spPr/>
    </dgm:pt>
    <dgm:pt modelId="{DFA8FDAD-71B9-4DCD-9199-E2EF36E96E4B}" type="pres">
      <dgm:prSet presAssocID="{0F5826A6-BB36-470E-BD2F-D1B29E97E8E9}" presName="sibTrans" presStyleCnt="0"/>
      <dgm:spPr/>
    </dgm:pt>
    <dgm:pt modelId="{72790896-287B-46A6-B671-78B77C6B1AB0}" type="pres">
      <dgm:prSet presAssocID="{0F168FD0-77C5-4CA1-A624-4E00EBB1AE71}" presName="compNode" presStyleCnt="0"/>
      <dgm:spPr/>
    </dgm:pt>
    <dgm:pt modelId="{31AAF9DD-7AE8-433B-9454-BEFADB9A79FB}" type="pres">
      <dgm:prSet presAssocID="{0F168FD0-77C5-4CA1-A624-4E00EBB1AE71}" presName="iconBgRect" presStyleLbl="bgShp" presStyleIdx="2" presStyleCnt="3"/>
      <dgm:spPr>
        <a:prstGeom prst="roundRect">
          <a:avLst/>
        </a:prstGeom>
      </dgm:spPr>
    </dgm:pt>
    <dgm:pt modelId="{CC8E7A33-EB7D-4A56-B3E1-1C99CC9ED0A6}" type="pres">
      <dgm:prSet presAssocID="{0F168FD0-77C5-4CA1-A624-4E00EBB1AE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bowl"/>
        </a:ext>
      </dgm:extLst>
    </dgm:pt>
    <dgm:pt modelId="{C51A72B5-8916-4D93-AB2B-0FDB44D9EEB5}" type="pres">
      <dgm:prSet presAssocID="{0F168FD0-77C5-4CA1-A624-4E00EBB1AE71}" presName="spaceRect" presStyleCnt="0"/>
      <dgm:spPr/>
    </dgm:pt>
    <dgm:pt modelId="{612B66D6-BCB3-491A-98C9-90EF8C14AE9D}" type="pres">
      <dgm:prSet presAssocID="{0F168FD0-77C5-4CA1-A624-4E00EBB1AE7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D0B9B38-152B-4A4A-8AC9-7374574EED73}" type="presOf" srcId="{7F07FBBC-572B-4465-B964-6781BD1D84CF}" destId="{0D27812A-150C-4238-980E-1151C21F28B7}" srcOrd="0" destOrd="0" presId="urn:microsoft.com/office/officeart/2018/5/layout/IconLeafLabelList"/>
    <dgm:cxn modelId="{10E7746E-9122-49F1-920A-C5C836512D37}" srcId="{7F07FBBC-572B-4465-B964-6781BD1D84CF}" destId="{52C71CBD-CECC-4ABF-B114-E7448BE49034}" srcOrd="1" destOrd="0" parTransId="{1413374E-518E-4FAC-BBF4-87B4BF2DC08A}" sibTransId="{0F5826A6-BB36-470E-BD2F-D1B29E97E8E9}"/>
    <dgm:cxn modelId="{F9A1F053-251D-4DBE-8FF8-D0AD539DA48C}" type="presOf" srcId="{52C71CBD-CECC-4ABF-B114-E7448BE49034}" destId="{37B8D4C0-CB05-4631-884C-1919BD6A45A4}" srcOrd="0" destOrd="0" presId="urn:microsoft.com/office/officeart/2018/5/layout/IconLeafLabelList"/>
    <dgm:cxn modelId="{82818B54-EEB3-49E6-A817-E764EE189B25}" type="presOf" srcId="{C01EBF65-4788-4DEE-ADAF-F3EB5B8507C9}" destId="{876834E1-2216-48C4-8A7A-829D684CC26B}" srcOrd="0" destOrd="0" presId="urn:microsoft.com/office/officeart/2018/5/layout/IconLeafLabelList"/>
    <dgm:cxn modelId="{23BB23B7-EE46-4310-AF91-7B215617A470}" type="presOf" srcId="{0F168FD0-77C5-4CA1-A624-4E00EBB1AE71}" destId="{612B66D6-BCB3-491A-98C9-90EF8C14AE9D}" srcOrd="0" destOrd="0" presId="urn:microsoft.com/office/officeart/2018/5/layout/IconLeafLabelList"/>
    <dgm:cxn modelId="{63F8D1C3-C6A0-4916-A972-1A45DE4A33EA}" srcId="{7F07FBBC-572B-4465-B964-6781BD1D84CF}" destId="{0F168FD0-77C5-4CA1-A624-4E00EBB1AE71}" srcOrd="2" destOrd="0" parTransId="{1BF06641-614B-4F17-B99C-6A5A76C510E6}" sibTransId="{32CE5D47-E8C5-4B81-A9C3-3C5B67D751A0}"/>
    <dgm:cxn modelId="{80E566D8-7ECE-40EF-9518-CEE24D3C44F7}" srcId="{7F07FBBC-572B-4465-B964-6781BD1D84CF}" destId="{C01EBF65-4788-4DEE-ADAF-F3EB5B8507C9}" srcOrd="0" destOrd="0" parTransId="{45D8EB3A-85AC-4BFD-85A0-B43DEA3E38AD}" sibTransId="{995436D5-10BC-4C35-8E70-9B334C3A2822}"/>
    <dgm:cxn modelId="{BF294D21-9C62-47AC-A2EA-C07156766A13}" type="presParOf" srcId="{0D27812A-150C-4238-980E-1151C21F28B7}" destId="{2F976F1B-44A4-41F0-9758-C23694598AA8}" srcOrd="0" destOrd="0" presId="urn:microsoft.com/office/officeart/2018/5/layout/IconLeafLabelList"/>
    <dgm:cxn modelId="{65349A81-5695-408B-9620-C52A1DCE967E}" type="presParOf" srcId="{2F976F1B-44A4-41F0-9758-C23694598AA8}" destId="{E139D57F-10F3-4E23-8322-68B137986547}" srcOrd="0" destOrd="0" presId="urn:microsoft.com/office/officeart/2018/5/layout/IconLeafLabelList"/>
    <dgm:cxn modelId="{4AF17AA9-5FC2-4A47-8613-53BAA5759E72}" type="presParOf" srcId="{2F976F1B-44A4-41F0-9758-C23694598AA8}" destId="{33A82AAC-69F7-4D14-85F2-8E2430A6883B}" srcOrd="1" destOrd="0" presId="urn:microsoft.com/office/officeart/2018/5/layout/IconLeafLabelList"/>
    <dgm:cxn modelId="{64E6A5DC-E3E8-4EAE-AAF7-6074029B3B7C}" type="presParOf" srcId="{2F976F1B-44A4-41F0-9758-C23694598AA8}" destId="{EE5EFA26-1E36-429B-8552-9855C3C92C1E}" srcOrd="2" destOrd="0" presId="urn:microsoft.com/office/officeart/2018/5/layout/IconLeafLabelList"/>
    <dgm:cxn modelId="{CB36EABC-322B-4A83-8A2E-FC8767892583}" type="presParOf" srcId="{2F976F1B-44A4-41F0-9758-C23694598AA8}" destId="{876834E1-2216-48C4-8A7A-829D684CC26B}" srcOrd="3" destOrd="0" presId="urn:microsoft.com/office/officeart/2018/5/layout/IconLeafLabelList"/>
    <dgm:cxn modelId="{86AEAA6D-C97B-485A-851A-35DC6A51FF80}" type="presParOf" srcId="{0D27812A-150C-4238-980E-1151C21F28B7}" destId="{E61BFA6B-7D56-4481-A2B3-E6BA055BE49E}" srcOrd="1" destOrd="0" presId="urn:microsoft.com/office/officeart/2018/5/layout/IconLeafLabelList"/>
    <dgm:cxn modelId="{C1764076-0C60-4CC6-BFF6-4BCA96DC81A3}" type="presParOf" srcId="{0D27812A-150C-4238-980E-1151C21F28B7}" destId="{A345629B-85D0-44EC-B4D2-86902EF13557}" srcOrd="2" destOrd="0" presId="urn:microsoft.com/office/officeart/2018/5/layout/IconLeafLabelList"/>
    <dgm:cxn modelId="{9678CFF6-E691-4400-BECE-6DCAF06E4C80}" type="presParOf" srcId="{A345629B-85D0-44EC-B4D2-86902EF13557}" destId="{2A017BFA-BEE4-4E30-A90C-E2F1809CF2F5}" srcOrd="0" destOrd="0" presId="urn:microsoft.com/office/officeart/2018/5/layout/IconLeafLabelList"/>
    <dgm:cxn modelId="{E0EE8D08-7826-46C8-958D-F3ECF44749BF}" type="presParOf" srcId="{A345629B-85D0-44EC-B4D2-86902EF13557}" destId="{FCBE59C1-6C70-4D7D-8C31-6338157315E6}" srcOrd="1" destOrd="0" presId="urn:microsoft.com/office/officeart/2018/5/layout/IconLeafLabelList"/>
    <dgm:cxn modelId="{7FFB009C-3027-441F-A675-9074BB248873}" type="presParOf" srcId="{A345629B-85D0-44EC-B4D2-86902EF13557}" destId="{2878131E-EF2F-4650-9F09-91DC8E138023}" srcOrd="2" destOrd="0" presId="urn:microsoft.com/office/officeart/2018/5/layout/IconLeafLabelList"/>
    <dgm:cxn modelId="{0F1B8CFB-F7FC-4DFC-8AA1-4A0CDBA69942}" type="presParOf" srcId="{A345629B-85D0-44EC-B4D2-86902EF13557}" destId="{37B8D4C0-CB05-4631-884C-1919BD6A45A4}" srcOrd="3" destOrd="0" presId="urn:microsoft.com/office/officeart/2018/5/layout/IconLeafLabelList"/>
    <dgm:cxn modelId="{4EB0D95C-7064-4867-8037-09F8166C44BC}" type="presParOf" srcId="{0D27812A-150C-4238-980E-1151C21F28B7}" destId="{DFA8FDAD-71B9-4DCD-9199-E2EF36E96E4B}" srcOrd="3" destOrd="0" presId="urn:microsoft.com/office/officeart/2018/5/layout/IconLeafLabelList"/>
    <dgm:cxn modelId="{53058394-8C72-48ED-B535-14E23F30473A}" type="presParOf" srcId="{0D27812A-150C-4238-980E-1151C21F28B7}" destId="{72790896-287B-46A6-B671-78B77C6B1AB0}" srcOrd="4" destOrd="0" presId="urn:microsoft.com/office/officeart/2018/5/layout/IconLeafLabelList"/>
    <dgm:cxn modelId="{FE43040B-9E76-4ADA-8EC5-5E1C3EA7518D}" type="presParOf" srcId="{72790896-287B-46A6-B671-78B77C6B1AB0}" destId="{31AAF9DD-7AE8-433B-9454-BEFADB9A79FB}" srcOrd="0" destOrd="0" presId="urn:microsoft.com/office/officeart/2018/5/layout/IconLeafLabelList"/>
    <dgm:cxn modelId="{39B1A108-FCA6-4FC5-8002-0280BC77B318}" type="presParOf" srcId="{72790896-287B-46A6-B671-78B77C6B1AB0}" destId="{CC8E7A33-EB7D-4A56-B3E1-1C99CC9ED0A6}" srcOrd="1" destOrd="0" presId="urn:microsoft.com/office/officeart/2018/5/layout/IconLeafLabelList"/>
    <dgm:cxn modelId="{82E3304E-FA87-48D4-8F95-D2DDFFF9141F}" type="presParOf" srcId="{72790896-287B-46A6-B671-78B77C6B1AB0}" destId="{C51A72B5-8916-4D93-AB2B-0FDB44D9EEB5}" srcOrd="2" destOrd="0" presId="urn:microsoft.com/office/officeart/2018/5/layout/IconLeafLabelList"/>
    <dgm:cxn modelId="{7C621ECA-3146-4B98-85F3-468232821769}" type="presParOf" srcId="{72790896-287B-46A6-B671-78B77C6B1AB0}" destId="{612B66D6-BCB3-491A-98C9-90EF8C14A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9D57F-10F3-4E23-8322-68B137986547}">
      <dsp:nvSpPr>
        <dsp:cNvPr id="0" name=""/>
        <dsp:cNvSpPr/>
      </dsp:nvSpPr>
      <dsp:spPr>
        <a:xfrm>
          <a:off x="2843527" y="274731"/>
          <a:ext cx="2196000" cy="219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82AAC-69F7-4D14-85F2-8E2430A6883B}">
      <dsp:nvSpPr>
        <dsp:cNvPr id="0" name=""/>
        <dsp:cNvSpPr/>
      </dsp:nvSpPr>
      <dsp:spPr>
        <a:xfrm>
          <a:off x="3311527" y="74273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34E1-2216-48C4-8A7A-829D684CC26B}">
      <dsp:nvSpPr>
        <dsp:cNvPr id="0" name=""/>
        <dsp:cNvSpPr/>
      </dsp:nvSpPr>
      <dsp:spPr>
        <a:xfrm>
          <a:off x="2141527" y="3154731"/>
          <a:ext cx="3600000" cy="167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Data</a:t>
          </a:r>
          <a:r>
            <a:rPr lang="en-US" sz="3600" kern="1200" baseline="0" dirty="0"/>
            <a:t> Cleaning </a:t>
          </a:r>
          <a:endParaRPr lang="en-US" sz="3600" kern="1200" dirty="0"/>
        </a:p>
      </dsp:txBody>
      <dsp:txXfrm>
        <a:off x="2141527" y="3154731"/>
        <a:ext cx="3600000" cy="1676953"/>
      </dsp:txXfrm>
    </dsp:sp>
    <dsp:sp modelId="{2A017BFA-BEE4-4E30-A90C-E2F1809CF2F5}">
      <dsp:nvSpPr>
        <dsp:cNvPr id="0" name=""/>
        <dsp:cNvSpPr/>
      </dsp:nvSpPr>
      <dsp:spPr>
        <a:xfrm>
          <a:off x="7073527" y="274731"/>
          <a:ext cx="2196000" cy="2196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59C1-6C70-4D7D-8C31-6338157315E6}">
      <dsp:nvSpPr>
        <dsp:cNvPr id="0" name=""/>
        <dsp:cNvSpPr/>
      </dsp:nvSpPr>
      <dsp:spPr>
        <a:xfrm>
          <a:off x="7541527" y="74273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D4C0-CB05-4631-884C-1919BD6A45A4}">
      <dsp:nvSpPr>
        <dsp:cNvPr id="0" name=""/>
        <dsp:cNvSpPr/>
      </dsp:nvSpPr>
      <dsp:spPr>
        <a:xfrm>
          <a:off x="6371527" y="3154731"/>
          <a:ext cx="3600000" cy="167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Data insertion and retrieval</a:t>
          </a:r>
        </a:p>
      </dsp:txBody>
      <dsp:txXfrm>
        <a:off x="6371527" y="3154731"/>
        <a:ext cx="3600000" cy="1676953"/>
      </dsp:txXfrm>
    </dsp:sp>
    <dsp:sp modelId="{31AAF9DD-7AE8-433B-9454-BEFADB9A79FB}">
      <dsp:nvSpPr>
        <dsp:cNvPr id="0" name=""/>
        <dsp:cNvSpPr/>
      </dsp:nvSpPr>
      <dsp:spPr>
        <a:xfrm>
          <a:off x="11303527" y="274731"/>
          <a:ext cx="2196000" cy="2196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7A33-EB7D-4A56-B3E1-1C99CC9ED0A6}">
      <dsp:nvSpPr>
        <dsp:cNvPr id="0" name=""/>
        <dsp:cNvSpPr/>
      </dsp:nvSpPr>
      <dsp:spPr>
        <a:xfrm>
          <a:off x="11771527" y="742731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66D6-BCB3-491A-98C9-90EF8C14AE9D}">
      <dsp:nvSpPr>
        <dsp:cNvPr id="0" name=""/>
        <dsp:cNvSpPr/>
      </dsp:nvSpPr>
      <dsp:spPr>
        <a:xfrm>
          <a:off x="10601527" y="3154731"/>
          <a:ext cx="3600000" cy="167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Data analysis and Visualization </a:t>
          </a:r>
        </a:p>
      </dsp:txBody>
      <dsp:txXfrm>
        <a:off x="10601527" y="3154731"/>
        <a:ext cx="3600000" cy="1676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2C08-780E-4F20-9EA1-9F0409D85BDE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5DDA4-9458-476D-BADB-9CFCE47F7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56B76-C034-F708-61D5-6CB50257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B96C8-CA0F-D1AD-4C03-3779ED2E7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314ED-66C1-3904-34DA-73239DA86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B3A72-895B-0A49-ABC6-4BE77CF2E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5DDA4-9458-476D-BADB-9CFCE47F7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8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4012A-DA5B-93C1-E238-E86428CD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41A07-85F6-9290-C80F-256297158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93A61-CC47-8208-D60B-83772471B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AC07-2512-E49B-8857-F3F58C003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5DDA4-9458-476D-BADB-9CFCE47F7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6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996" y="0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9803" y="1485900"/>
            <a:ext cx="9742441" cy="2867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9600" b="1" spc="-552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of Supply Chain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3400" y="5524500"/>
            <a:ext cx="9179504" cy="242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:</a:t>
            </a:r>
          </a:p>
          <a:p>
            <a:pPr marL="0" lvl="1" indent="0" algn="l">
              <a:lnSpc>
                <a:spcPts val="2700"/>
              </a:lnSpc>
            </a:pP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514350" algn="l">
              <a:lnSpc>
                <a:spcPts val="2700"/>
              </a:lnSpc>
              <a:buAutoNum type="arabicParenR"/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Aly Mohamed Salama </a:t>
            </a: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Elsharkawy</a:t>
            </a: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514350" algn="l">
              <a:lnSpc>
                <a:spcPts val="2700"/>
              </a:lnSpc>
              <a:buAutoNum type="arabicParenR"/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Amira Osama </a:t>
            </a: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Abdelghany</a:t>
            </a: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514350" algn="l">
              <a:lnSpc>
                <a:spcPts val="2700"/>
              </a:lnSpc>
              <a:buAutoNum type="arabicParenR"/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Marina Magdy Khalaf</a:t>
            </a:r>
          </a:p>
          <a:p>
            <a:pPr marL="514350" lvl="1" indent="-514350" algn="l">
              <a:lnSpc>
                <a:spcPts val="2700"/>
              </a:lnSpc>
              <a:buAutoNum type="arabicParenR"/>
            </a:pP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Ramy</a:t>
            </a: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Albert </a:t>
            </a: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Mouris</a:t>
            </a: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514350" algn="l">
              <a:lnSpc>
                <a:spcPts val="2700"/>
              </a:lnSpc>
              <a:buAutoNum type="arabicParenR"/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Sarah Hamed </a:t>
            </a: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Abdelhakim</a:t>
            </a: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CC56B-8090-47D8-A104-3DE4244A0347}"/>
              </a:ext>
            </a:extLst>
          </p:cNvPr>
          <p:cNvSpPr txBox="1"/>
          <p:nvPr/>
        </p:nvSpPr>
        <p:spPr>
          <a:xfrm>
            <a:off x="1552740" y="8870479"/>
            <a:ext cx="9179504" cy="104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700"/>
              </a:lnSpc>
            </a:pPr>
            <a:r>
              <a:rPr lang="en-US" sz="32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</a:t>
            </a:r>
          </a:p>
          <a:p>
            <a:pPr marL="0" lvl="1" indent="0" algn="ctr">
              <a:lnSpc>
                <a:spcPts val="2700"/>
              </a:lnSpc>
            </a:pPr>
            <a:r>
              <a:rPr lang="en-US" sz="32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</a:p>
          <a:p>
            <a:pPr marL="0" lvl="1" indent="0" algn="ctr">
              <a:lnSpc>
                <a:spcPts val="2700"/>
              </a:lnSpc>
            </a:pPr>
            <a:r>
              <a:rPr lang="en-US" sz="32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DR/ Jackie </a:t>
            </a:r>
            <a:r>
              <a:rPr lang="en-US" sz="32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Abualeam</a:t>
            </a:r>
            <a:endParaRPr lang="en-US" sz="32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2CF29-83EF-BAE2-54B7-CFF05C1A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49B2D73-E0F9-F1B1-0C6F-020A683216B8}"/>
              </a:ext>
            </a:extLst>
          </p:cNvPr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3333C5-5463-A79D-BFAF-03040F7A6C8C}"/>
              </a:ext>
            </a:extLst>
          </p:cNvPr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BB71419-AA53-AD7D-E2AB-1B9731439ED1}"/>
              </a:ext>
            </a:extLst>
          </p:cNvPr>
          <p:cNvSpPr/>
          <p:nvPr/>
        </p:nvSpPr>
        <p:spPr>
          <a:xfrm>
            <a:off x="145752" y="4941937"/>
            <a:ext cx="9113663" cy="4535308"/>
          </a:xfrm>
          <a:custGeom>
            <a:avLst/>
            <a:gdLst/>
            <a:ahLst/>
            <a:cxnLst/>
            <a:rect l="l" t="t" r="r" b="b"/>
            <a:pathLst>
              <a:path w="9113663" h="4535308">
                <a:moveTo>
                  <a:pt x="0" y="0"/>
                </a:moveTo>
                <a:lnTo>
                  <a:pt x="9113663" y="0"/>
                </a:lnTo>
                <a:lnTo>
                  <a:pt x="9113663" y="4535308"/>
                </a:lnTo>
                <a:lnTo>
                  <a:pt x="0" y="4535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44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C6B7F90-0C4E-E3E1-AED0-23CA8C16B148}"/>
              </a:ext>
            </a:extLst>
          </p:cNvPr>
          <p:cNvSpPr/>
          <p:nvPr/>
        </p:nvSpPr>
        <p:spPr>
          <a:xfrm>
            <a:off x="9677400" y="4305300"/>
            <a:ext cx="8068495" cy="5014319"/>
          </a:xfrm>
          <a:custGeom>
            <a:avLst/>
            <a:gdLst/>
            <a:ahLst/>
            <a:cxnLst/>
            <a:rect l="l" t="t" r="r" b="b"/>
            <a:pathLst>
              <a:path w="8068495" h="5014319">
                <a:moveTo>
                  <a:pt x="0" y="0"/>
                </a:moveTo>
                <a:lnTo>
                  <a:pt x="8068495" y="0"/>
                </a:lnTo>
                <a:lnTo>
                  <a:pt x="8068495" y="5014319"/>
                </a:lnTo>
                <a:lnTo>
                  <a:pt x="0" y="5014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8CD8C5-49FD-D509-0589-499220A70338}"/>
              </a:ext>
            </a:extLst>
          </p:cNvPr>
          <p:cNvSpPr txBox="1"/>
          <p:nvPr/>
        </p:nvSpPr>
        <p:spPr>
          <a:xfrm>
            <a:off x="4254217" y="826519"/>
            <a:ext cx="9779565" cy="12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446"/>
              </a:lnSpc>
            </a:pPr>
            <a:r>
              <a:rPr lang="en-US" sz="6000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 Up Database and Load Data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B2E0479-6997-1647-2396-603CEFD34687}"/>
              </a:ext>
            </a:extLst>
          </p:cNvPr>
          <p:cNvSpPr txBox="1"/>
          <p:nvPr/>
        </p:nvSpPr>
        <p:spPr>
          <a:xfrm>
            <a:off x="-152400" y="3170727"/>
            <a:ext cx="1159909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SQL Script to Create Tables:</a:t>
            </a:r>
          </a:p>
        </p:txBody>
      </p:sp>
    </p:spTree>
    <p:extLst>
      <p:ext uri="{BB962C8B-B14F-4D97-AF65-F5344CB8AC3E}">
        <p14:creationId xmlns:p14="http://schemas.microsoft.com/office/powerpoint/2010/main" val="136301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40502" y="2305104"/>
            <a:ext cx="7806997" cy="7505214"/>
          </a:xfrm>
          <a:custGeom>
            <a:avLst/>
            <a:gdLst/>
            <a:ahLst/>
            <a:cxnLst/>
            <a:rect l="l" t="t" r="r" b="b"/>
            <a:pathLst>
              <a:path w="7806997" h="7505214">
                <a:moveTo>
                  <a:pt x="0" y="0"/>
                </a:moveTo>
                <a:lnTo>
                  <a:pt x="7806996" y="0"/>
                </a:lnTo>
                <a:lnTo>
                  <a:pt x="7806996" y="7505214"/>
                </a:lnTo>
                <a:lnTo>
                  <a:pt x="0" y="7505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5094" y="552503"/>
            <a:ext cx="13856669" cy="175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600"/>
              </a:lnSpc>
            </a:pPr>
            <a:r>
              <a:rPr lang="en-US" sz="14000" b="1" spc="-64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Bulk Insertion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1" y="1181100"/>
            <a:ext cx="16268700" cy="8077200"/>
          </a:xfrm>
          <a:custGeom>
            <a:avLst/>
            <a:gdLst/>
            <a:ahLst/>
            <a:cxnLst/>
            <a:rect l="l" t="t" r="r" b="b"/>
            <a:pathLst>
              <a:path w="16170733" h="6488506">
                <a:moveTo>
                  <a:pt x="0" y="0"/>
                </a:moveTo>
                <a:lnTo>
                  <a:pt x="16170733" y="0"/>
                </a:lnTo>
                <a:lnTo>
                  <a:pt x="16170733" y="6488506"/>
                </a:lnTo>
                <a:lnTo>
                  <a:pt x="0" y="648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CF236-C163-F537-B1F0-15B22941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513B0C-568E-0D39-8D5D-B20EA5DFC1F0}"/>
              </a:ext>
            </a:extLst>
          </p:cNvPr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ECE1EE9-4E42-F138-6B93-77B996D6FE74}"/>
              </a:ext>
            </a:extLst>
          </p:cNvPr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645ADA-A162-D45E-B0EF-29C7E5596F40}"/>
              </a:ext>
            </a:extLst>
          </p:cNvPr>
          <p:cNvSpPr txBox="1">
            <a:spLocks/>
          </p:cNvSpPr>
          <p:nvPr/>
        </p:nvSpPr>
        <p:spPr>
          <a:xfrm>
            <a:off x="1594407" y="4443875"/>
            <a:ext cx="11850688" cy="7281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Product-Revenue Relationship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Shipping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Stock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Customer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Manufacturer Analysis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A335429-796F-2449-88EA-10A3718D09A1}"/>
              </a:ext>
            </a:extLst>
          </p:cNvPr>
          <p:cNvSpPr txBox="1"/>
          <p:nvPr/>
        </p:nvSpPr>
        <p:spPr>
          <a:xfrm>
            <a:off x="457200" y="2756667"/>
            <a:ext cx="146578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7200" b="1" spc="-36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3) Data Analysis and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87753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16A66-16F1-B440-D0DD-117D4D47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466B2-C235-75E8-CA56-2AAF0A3F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97837"/>
            <a:ext cx="14249400" cy="90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79D42-3DF8-9A44-386E-896F78BB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D78E-F5FB-2005-13F2-23CE2BC2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656901"/>
            <a:ext cx="12918510" cy="86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62DFB-D077-9E1B-6F05-BC113D8B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29FC3-2281-CB8E-E880-3536DE13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81368"/>
            <a:ext cx="13773604" cy="91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8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2ED1B-349D-3B6A-30D0-F66995EE8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C2BAA-2936-5D6E-E3EE-543A6A7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37" y="672071"/>
            <a:ext cx="12816325" cy="89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8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0E774-1D1A-C8B8-F65B-874264EB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0377F-B895-AE0B-1C54-AA7561EB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80534"/>
            <a:ext cx="13325920" cy="97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E7B11-DC67-1BA0-2384-055D537F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9595C-4A9D-157F-F1AE-CA9CB78E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778"/>
            <a:ext cx="9067800" cy="3458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9EFD6-61D0-3D18-C661-62634DBE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166607"/>
            <a:ext cx="9887809" cy="79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6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7A7F6-1C04-9074-2F85-7ACEF74B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3F9348-CC73-BE09-680C-EC5A19AEA72C}"/>
              </a:ext>
            </a:extLst>
          </p:cNvPr>
          <p:cNvSpPr/>
          <p:nvPr/>
        </p:nvSpPr>
        <p:spPr>
          <a:xfrm>
            <a:off x="14087019" y="1943100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DC5347-526F-E052-47DC-278E4CADCAD6}"/>
              </a:ext>
            </a:extLst>
          </p:cNvPr>
          <p:cNvSpPr txBox="1">
            <a:spLocks/>
          </p:cNvSpPr>
          <p:nvPr/>
        </p:nvSpPr>
        <p:spPr>
          <a:xfrm>
            <a:off x="0" y="547419"/>
            <a:ext cx="9404723" cy="14005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Supply Chain Dataset Description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7DE47-2A2F-72EC-01CC-79BF1B177F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173"/>
          <a:stretch/>
        </p:blipFill>
        <p:spPr>
          <a:xfrm>
            <a:off x="228600" y="1973018"/>
            <a:ext cx="13639800" cy="78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8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1931E-6E99-82B6-301B-DFC5D7F6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6BFD7-5295-502F-3319-91349903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58240"/>
            <a:ext cx="12995757" cy="957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9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1B3B7-084A-1986-0B4D-9D042532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C8756-67C9-DC13-A7BA-85CF9929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3115"/>
            <a:ext cx="8699237" cy="732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52B19-CC34-8EB6-5C83-CC0A3544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965" y="1541581"/>
            <a:ext cx="9031467" cy="72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1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0E213-2FEE-5D3C-54C8-9BAA90BF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BAD5E-E57D-093B-0428-095E7AF8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732"/>
            <a:ext cx="8684996" cy="7200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E9C2F-9A48-3F9B-1BA8-2A221F10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23" y="1197327"/>
            <a:ext cx="8521713" cy="76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8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732AB-24F7-DE64-9294-4194E9FC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E9E11-D5A4-FD00-B682-7204AA50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63422"/>
            <a:ext cx="8382000" cy="8160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6A9B9-58EF-2FCA-ED25-BDD48E90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049706"/>
            <a:ext cx="7815587" cy="81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8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09299-1C72-D288-ACDF-3B44A000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1E969-A4AC-4FB7-8835-C6F01C58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85800"/>
            <a:ext cx="11025808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3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CF13D0-EB23-0D59-E0AC-D0FA4650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23354-91FE-40D7-8037-880214B7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1369"/>
            <a:ext cx="9448800" cy="10175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3E4F3-BE92-40A2-976E-E68963D9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257300"/>
            <a:ext cx="697853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24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834DD-5277-62A1-A48B-469CD6F0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BD1BB-B597-C5F7-2AD0-B226BB51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09" y="182461"/>
            <a:ext cx="12163782" cy="99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1D95B-F3DD-D12B-1F2F-4F431F8DE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8E58C4-6701-8117-836F-9830BC5E4F10}"/>
              </a:ext>
            </a:extLst>
          </p:cNvPr>
          <p:cNvSpPr txBox="1"/>
          <p:nvPr/>
        </p:nvSpPr>
        <p:spPr>
          <a:xfrm>
            <a:off x="6400800" y="4305300"/>
            <a:ext cx="586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646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5A4B2-5C81-F5DE-9B62-51799083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337B71-BE93-CE02-D73A-1895BE829F41}"/>
              </a:ext>
            </a:extLst>
          </p:cNvPr>
          <p:cNvSpPr/>
          <p:nvPr/>
        </p:nvSpPr>
        <p:spPr>
          <a:xfrm>
            <a:off x="14087019" y="1943100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02A225-AF26-3B95-E0B3-D9D1A6A2312A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Supply Chain Dataset Description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6F86-1CD2-19C6-7921-FC72FB0B0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29127"/>
            <a:ext cx="12439080" cy="54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7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4375" y="1247775"/>
            <a:ext cx="14657884" cy="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Supply Diagram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071" y="971107"/>
            <a:ext cx="8539764" cy="834478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FB6B18C-40AD-2E4E-8694-1CC79D9FF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3" y="1247775"/>
            <a:ext cx="7718622" cy="82311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EE5813-F42B-AFF0-4FB5-C3E13FE23045}"/>
              </a:ext>
            </a:extLst>
          </p:cNvPr>
          <p:cNvSpPr txBox="1">
            <a:spLocks/>
          </p:cNvSpPr>
          <p:nvPr/>
        </p:nvSpPr>
        <p:spPr>
          <a:xfrm>
            <a:off x="644761" y="2781300"/>
            <a:ext cx="8040688" cy="725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Here as we see, diagram of stages  of arrival of product to a customer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It Starts with the manufacturer to warehouse where the time between them called Manufacturing Lead Time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Form warehouse to Supplier and the time between them called Lead time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And finally to the Customer and the time called Shipping Time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27EC8-6F35-EADF-AC14-FE0A93E3A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2A87353-40DF-E1EC-017C-90BB6EDF78E4}"/>
              </a:ext>
            </a:extLst>
          </p:cNvPr>
          <p:cNvSpPr txBox="1"/>
          <p:nvPr/>
        </p:nvSpPr>
        <p:spPr>
          <a:xfrm>
            <a:off x="604375" y="1247775"/>
            <a:ext cx="14657884" cy="28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Review the SQL queries to understand the structure and analysis involved.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C27CA3-ED62-4F4C-D6F1-E3874691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071" y="971107"/>
            <a:ext cx="8539764" cy="8344786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E8D17FA6-C8BF-B298-ECB1-272077F6E0BE}"/>
              </a:ext>
            </a:extLst>
          </p:cNvPr>
          <p:cNvSpPr/>
          <p:nvPr/>
        </p:nvSpPr>
        <p:spPr>
          <a:xfrm>
            <a:off x="440363" y="7011040"/>
            <a:ext cx="7840103" cy="1836406"/>
          </a:xfrm>
          <a:custGeom>
            <a:avLst/>
            <a:gdLst/>
            <a:ahLst/>
            <a:cxnLst/>
            <a:rect l="l" t="t" r="r" b="b"/>
            <a:pathLst>
              <a:path w="7840103" h="1836406">
                <a:moveTo>
                  <a:pt x="0" y="0"/>
                </a:moveTo>
                <a:lnTo>
                  <a:pt x="7840104" y="0"/>
                </a:lnTo>
                <a:lnTo>
                  <a:pt x="7840104" y="1836406"/>
                </a:lnTo>
                <a:lnTo>
                  <a:pt x="0" y="1836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5793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64DA7B3-470E-9CB5-561F-41B0122E7746}"/>
              </a:ext>
            </a:extLst>
          </p:cNvPr>
          <p:cNvSpPr txBox="1"/>
          <p:nvPr/>
        </p:nvSpPr>
        <p:spPr>
          <a:xfrm>
            <a:off x="1219200" y="5762577"/>
            <a:ext cx="7635008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BulkInsertion.sql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CE2DCE-081A-195D-9552-4BEFF8ECD7B3}"/>
              </a:ext>
            </a:extLst>
          </p:cNvPr>
          <p:cNvSpPr txBox="1"/>
          <p:nvPr/>
        </p:nvSpPr>
        <p:spPr>
          <a:xfrm>
            <a:off x="1219200" y="6153102"/>
            <a:ext cx="763500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TableCreation.sql</a:t>
            </a:r>
          </a:p>
        </p:txBody>
      </p:sp>
    </p:spTree>
    <p:extLst>
      <p:ext uri="{BB962C8B-B14F-4D97-AF65-F5344CB8AC3E}">
        <p14:creationId xmlns:p14="http://schemas.microsoft.com/office/powerpoint/2010/main" val="63534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 descr="SmartArt graphic placeholder">
            <a:extLst>
              <a:ext uri="{FF2B5EF4-FFF2-40B4-BE49-F238E27FC236}">
                <a16:creationId xmlns:a16="http://schemas.microsoft.com/office/drawing/2014/main" id="{E04BA103-6D5B-4F5B-B2FB-77C5103609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776393"/>
              </p:ext>
            </p:extLst>
          </p:nvPr>
        </p:nvGraphicFramePr>
        <p:xfrm>
          <a:off x="457200" y="3162300"/>
          <a:ext cx="16343055" cy="510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1032105-25CB-BDC1-A827-6A6300ACA81A}"/>
              </a:ext>
            </a:extLst>
          </p:cNvPr>
          <p:cNvSpPr txBox="1">
            <a:spLocks/>
          </p:cNvSpPr>
          <p:nvPr/>
        </p:nvSpPr>
        <p:spPr>
          <a:xfrm>
            <a:off x="1143000" y="1638300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Content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0F3CD-2485-06F5-D604-FA67F17B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F39519A-92E3-6A22-B74A-5304D8256321}"/>
              </a:ext>
            </a:extLst>
          </p:cNvPr>
          <p:cNvSpPr txBox="1"/>
          <p:nvPr/>
        </p:nvSpPr>
        <p:spPr>
          <a:xfrm>
            <a:off x="349523" y="1194141"/>
            <a:ext cx="14657884" cy="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1 ) Data Cleaning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1B6F50B-1F63-C862-AE80-051AF82FCF7F}"/>
              </a:ext>
            </a:extLst>
          </p:cNvPr>
          <p:cNvSpPr txBox="1">
            <a:spLocks/>
          </p:cNvSpPr>
          <p:nvPr/>
        </p:nvSpPr>
        <p:spPr>
          <a:xfrm>
            <a:off x="592652" y="4457700"/>
            <a:ext cx="7853825" cy="3695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Cleaning  had done by Python which was used for preprocessing data to understand the dataset’s numerous columns</a:t>
            </a:r>
          </a:p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ABD026B-D9BC-37FE-6DDE-603A555C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703106"/>
            <a:ext cx="9480277" cy="73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FC4FB-2195-4812-A845-7C00EF41B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13EF43-7E65-8358-D037-D9E643EF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2900"/>
            <a:ext cx="6190962" cy="933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E5BA8-A790-9B69-D7BF-C27604E3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857634"/>
            <a:ext cx="10020642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3C00C-C024-294A-87F6-E6A5FB4C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7AF286A-4BE5-7952-EF25-24D0DD51C617}"/>
              </a:ext>
            </a:extLst>
          </p:cNvPr>
          <p:cNvSpPr txBox="1"/>
          <p:nvPr/>
        </p:nvSpPr>
        <p:spPr>
          <a:xfrm>
            <a:off x="592653" y="1195715"/>
            <a:ext cx="14657884" cy="92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7600" b="1" spc="-36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2 ) Database Insertion and Retrieval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E12695-E43E-D3BF-AC63-25D89590F63D}"/>
              </a:ext>
            </a:extLst>
          </p:cNvPr>
          <p:cNvSpPr txBox="1">
            <a:spLocks/>
          </p:cNvSpPr>
          <p:nvPr/>
        </p:nvSpPr>
        <p:spPr>
          <a:xfrm>
            <a:off x="592653" y="3827365"/>
            <a:ext cx="5503348" cy="43260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data insertion we first renaming the columns of the dataset in order to make the names more sensible for a database.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80A3C-0576-088A-A71D-9857336B6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84" y="2889151"/>
            <a:ext cx="11205825" cy="62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99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208</Words>
  <Application>Microsoft Office PowerPoint</Application>
  <PresentationFormat>Custom</PresentationFormat>
  <Paragraphs>41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Raleway Medium</vt:lpstr>
      <vt:lpstr>Arial</vt:lpstr>
      <vt:lpstr>Century Gothic</vt:lpstr>
      <vt:lpstr>Raleway Semi-Bold</vt:lpstr>
      <vt:lpstr>Calibri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</dc:title>
  <cp:lastModifiedBy>Aly El Sharkawy</cp:lastModifiedBy>
  <cp:revision>9</cp:revision>
  <dcterms:created xsi:type="dcterms:W3CDTF">2006-08-16T00:00:00Z</dcterms:created>
  <dcterms:modified xsi:type="dcterms:W3CDTF">2024-10-23T18:39:42Z</dcterms:modified>
  <dc:identifier>DAGUUeYuI6c</dc:identifier>
</cp:coreProperties>
</file>